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4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465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52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34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072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67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238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1265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384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0885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93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494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3474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 rotWithShape="1">
          <a:blip r:embed="rId2"/>
          <a:srcRect b="1423"/>
          <a:stretch/>
        </p:blipFill>
        <p:spPr>
          <a:xfrm>
            <a:off x="4714150" y="1129205"/>
            <a:ext cx="5191850" cy="3390041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110905" y="747005"/>
            <a:ext cx="10139464" cy="933856"/>
          </a:xfrm>
        </p:spPr>
        <p:txBody>
          <a:bodyPr>
            <a:normAutofit fontScale="90000"/>
          </a:bodyPr>
          <a:lstStyle/>
          <a:p>
            <a:pPr algn="l"/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頴田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交流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センタ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ーにおける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令和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7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年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10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日から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10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31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日までの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一カ月に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おいて、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2</a:t>
            </a:r>
            <a:r>
              <a:rPr lang="ja-JP" altLang="en-US" sz="270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時間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以内滞在した方の</a:t>
            </a:r>
            <a:r>
              <a:rPr lang="ja-JP" altLang="en-US" sz="3100" u="sng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推計</a:t>
            </a: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※</a:t>
            </a:r>
            <a:r>
              <a:rPr lang="ja-JP" altLang="en-US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本件は実測値ではなく、あくまで推計値ですので、傾向把握を目的にご利用ください</a:t>
            </a:r>
            <a: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endParaRPr lang="ja-JP" altLang="en-US" sz="22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889377" y="6491153"/>
            <a:ext cx="4139182" cy="366847"/>
          </a:xfrm>
        </p:spPr>
        <p:txBody>
          <a:bodyPr>
            <a:normAutofit/>
          </a:bodyPr>
          <a:lstStyle/>
          <a:p>
            <a:r>
              <a:rPr kumimoji="1" lang="ja-JP" altLang="en-US" sz="18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データ提供元：株式会社データワイズ</a:t>
            </a:r>
            <a:endParaRPr kumimoji="1" lang="ja-JP" altLang="en-US" sz="18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4" name="線吹き出し 1 (枠付き) 3"/>
          <p:cNvSpPr/>
          <p:nvPr/>
        </p:nvSpPr>
        <p:spPr>
          <a:xfrm>
            <a:off x="1248508" y="2313142"/>
            <a:ext cx="2066192" cy="641839"/>
          </a:xfrm>
          <a:prstGeom prst="borderCallout1">
            <a:avLst>
              <a:gd name="adj1" fmla="val 39298"/>
              <a:gd name="adj2" fmla="val 108975"/>
              <a:gd name="adj3" fmla="val 150856"/>
              <a:gd name="adj4" fmla="val 30008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頴田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交流</a:t>
            </a:r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センタ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ー</a:t>
            </a:r>
            <a:endParaRPr kumimoji="1" lang="en-US" altLang="ja-JP" dirty="0" smtClean="0">
              <a:solidFill>
                <a:schemeClr val="tx1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 rotWithShape="1">
          <a:blip r:embed="rId3"/>
          <a:srcRect r="1183" b="2298"/>
          <a:stretch/>
        </p:blipFill>
        <p:spPr>
          <a:xfrm>
            <a:off x="64425" y="4517962"/>
            <a:ext cx="9788804" cy="1973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80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14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UD明朝 Medium</vt:lpstr>
      <vt:lpstr>游ゴシック</vt:lpstr>
      <vt:lpstr>游ゴシック Light</vt:lpstr>
      <vt:lpstr>Arial</vt:lpstr>
      <vt:lpstr>Calibri</vt:lpstr>
      <vt:lpstr>Calibri Light</vt:lpstr>
      <vt:lpstr>Office テーマ</vt:lpstr>
      <vt:lpstr>頴田交流センターにおける　令和7年10月1日から10月31日までの 一カ月において、2時間以内滞在した方の推計 ※本件は実測値ではなく、あくまで推計値ですので、傾向把握を目的にご利用ください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飯塚市役所本庁舎周辺における　令和7年10月1日から10月31日までの 全日正午時点における歩行者通行量の推計 ※本件は実測値ではなく、あくまで推計値ですので、傾向把握を目的にご利用ください  </dc:title>
  <cp:lastModifiedBy>Administrator</cp:lastModifiedBy>
  <cp:revision>13</cp:revision>
  <dcterms:modified xsi:type="dcterms:W3CDTF">2026-03-09T07:25:19Z</dcterms:modified>
</cp:coreProperties>
</file>