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0404" y="1089724"/>
            <a:ext cx="4124901" cy="2886478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鯰田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ーにおける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日から</a:t>
            </a:r>
            <a:r>
              <a:rPr lang="en-US" altLang="ja-JP" sz="270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12</a:t>
            </a:r>
            <a:r>
              <a:rPr lang="ja-JP" altLang="en-US" sz="270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1248508" y="2313142"/>
            <a:ext cx="2066192" cy="641839"/>
          </a:xfrm>
          <a:prstGeom prst="borderCallout1">
            <a:avLst>
              <a:gd name="adj1" fmla="val 39298"/>
              <a:gd name="adj2" fmla="val 108975"/>
              <a:gd name="adj3" fmla="val 94193"/>
              <a:gd name="adj4" fmla="val 36158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鯰田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873" y="4228649"/>
            <a:ext cx="9373908" cy="201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16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鯰田交流センターにおける　令和7年12月1日から12月31日までの 一カ月において、2時間以内滞在した方の推計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14</cp:revision>
  <dcterms:modified xsi:type="dcterms:W3CDTF">2026-03-12T01:43:46Z</dcterms:modified>
</cp:coreProperties>
</file>