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141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7465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6520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6347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0721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2672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7238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12656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7384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0885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4938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7494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6DB1A3-39CE-4558-92D9-E1C21FF14328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3474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73613" y="1471849"/>
            <a:ext cx="4201111" cy="2324424"/>
          </a:xfrm>
          <a:prstGeom prst="rect">
            <a:avLst/>
          </a:prstGeom>
        </p:spPr>
      </p:pic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-110905" y="747005"/>
            <a:ext cx="10139464" cy="933856"/>
          </a:xfrm>
        </p:spPr>
        <p:txBody>
          <a:bodyPr>
            <a:normAutofit fontScale="90000"/>
          </a:bodyPr>
          <a:lstStyle/>
          <a:p>
            <a:pPr algn="l"/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菰田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交流</a:t>
            </a: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センタ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ーにおける</a:t>
            </a: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　令和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7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年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5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月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1</a:t>
            </a: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日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から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5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月</a:t>
            </a:r>
            <a:r>
              <a:rPr lang="en-US" altLang="ja-JP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31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日</a:t>
            </a: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までの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/>
            </a:r>
            <a:b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</a:b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一カ月に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おいて、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2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時間以内滞在した方の</a:t>
            </a:r>
            <a:r>
              <a:rPr lang="ja-JP" altLang="en-US" sz="3100" u="sng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推計</a:t>
            </a:r>
            <a:r>
              <a:rPr lang="en-US" altLang="ja-JP" sz="28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/>
            </a:r>
            <a:br>
              <a:rPr lang="en-US" altLang="ja-JP" sz="28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</a:br>
            <a:r>
              <a:rPr lang="en-US" altLang="ja-JP" sz="2000" dirty="0">
                <a:solidFill>
                  <a:srgbClr val="FF0000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※</a:t>
            </a:r>
            <a:r>
              <a:rPr lang="ja-JP" altLang="en-US" sz="2000" dirty="0">
                <a:solidFill>
                  <a:srgbClr val="FF0000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本件は実測値ではなく、あくまで推計値ですので、傾向把握を目的にご利用ください</a:t>
            </a:r>
            <a:r>
              <a:rPr lang="ja-JP" altLang="en-US" sz="2200" dirty="0">
                <a:solidFill>
                  <a:srgbClr val="FF0000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/>
            </a:r>
            <a:br>
              <a:rPr lang="ja-JP" altLang="en-US" sz="2200" dirty="0">
                <a:solidFill>
                  <a:srgbClr val="FF0000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</a:br>
            <a:r>
              <a:rPr lang="en-US" altLang="ja-JP" sz="28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/>
            </a:r>
            <a:br>
              <a:rPr lang="en-US" altLang="ja-JP" sz="28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</a:br>
            <a:endParaRPr lang="ja-JP" altLang="en-US" sz="2200" dirty="0">
              <a:latin typeface="BIZ UD明朝 Medium" panose="02020500000000000000" pitchFamily="17" charset="-128"/>
              <a:ea typeface="BIZ UD明朝 Medium" panose="02020500000000000000" pitchFamily="17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5889377" y="6491153"/>
            <a:ext cx="4139182" cy="366847"/>
          </a:xfrm>
        </p:spPr>
        <p:txBody>
          <a:bodyPr>
            <a:normAutofit/>
          </a:bodyPr>
          <a:lstStyle/>
          <a:p>
            <a:r>
              <a:rPr kumimoji="1" lang="ja-JP" altLang="en-US" sz="18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データ提供元：株式会社データワイズ</a:t>
            </a:r>
            <a:endParaRPr kumimoji="1" lang="ja-JP" altLang="en-US" sz="1800" dirty="0">
              <a:latin typeface="BIZ UD明朝 Medium" panose="02020500000000000000" pitchFamily="17" charset="-128"/>
              <a:ea typeface="BIZ UD明朝 Medium" panose="02020500000000000000" pitchFamily="17" charset="-128"/>
            </a:endParaRPr>
          </a:p>
        </p:txBody>
      </p:sp>
      <p:sp>
        <p:nvSpPr>
          <p:cNvPr id="4" name="線吹き出し 1 (枠付き) 3"/>
          <p:cNvSpPr/>
          <p:nvPr/>
        </p:nvSpPr>
        <p:spPr>
          <a:xfrm>
            <a:off x="1248508" y="2313142"/>
            <a:ext cx="2066192" cy="641839"/>
          </a:xfrm>
          <a:prstGeom prst="borderCallout1">
            <a:avLst>
              <a:gd name="adj1" fmla="val 39298"/>
              <a:gd name="adj2" fmla="val 108975"/>
              <a:gd name="adj3" fmla="val 61815"/>
              <a:gd name="adj4" fmla="val 353702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菰田</a:t>
            </a:r>
            <a:r>
              <a:rPr lang="ja-JP" altLang="en-US" dirty="0" smtClean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交流</a:t>
            </a:r>
            <a:r>
              <a:rPr lang="ja-JP" altLang="en-US" dirty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センタ</a:t>
            </a:r>
            <a:r>
              <a:rPr lang="ja-JP" altLang="en-US" dirty="0" smtClean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ー</a:t>
            </a:r>
            <a:endParaRPr kumimoji="1" lang="en-US" altLang="ja-JP" dirty="0" smtClean="0">
              <a:solidFill>
                <a:schemeClr val="tx1"/>
              </a:solidFill>
              <a:latin typeface="BIZ UD明朝 Medium" panose="02020500000000000000" pitchFamily="17" charset="-128"/>
              <a:ea typeface="BIZ UD明朝 Medium" panose="02020500000000000000" pitchFamily="17" charset="-128"/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2820" y="4143448"/>
            <a:ext cx="9412013" cy="2000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9801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</TotalTime>
  <Words>14</Words>
  <Application>Microsoft Office PowerPoint</Application>
  <PresentationFormat>A4 210 x 297 mm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BIZ UD明朝 Medium</vt:lpstr>
      <vt:lpstr>游ゴシック</vt:lpstr>
      <vt:lpstr>游ゴシック Light</vt:lpstr>
      <vt:lpstr>Arial</vt:lpstr>
      <vt:lpstr>Calibri</vt:lpstr>
      <vt:lpstr>Calibri Light</vt:lpstr>
      <vt:lpstr>Office テーマ</vt:lpstr>
      <vt:lpstr>菰田交流センターにおける　令和7年5月1日から5月31日までの 一カ月において、2時間以内滞在した方の推計 ※本件は実測値ではなく、あくまで推計値ですので、傾向把握を目的にご利用ください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飯塚市役所本庁舎周辺における　令和7年10月1日から10月31日までの 全日正午時点における歩行者通行量の推計 ※本件は実測値ではなく、あくまで推計値ですので、傾向把握を目的にご利用ください  </dc:title>
  <cp:lastModifiedBy>Administrator</cp:lastModifiedBy>
  <cp:revision>15</cp:revision>
  <dcterms:modified xsi:type="dcterms:W3CDTF">2026-03-10T05:15:57Z</dcterms:modified>
</cp:coreProperties>
</file>