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684" y="1146882"/>
            <a:ext cx="4658375" cy="288647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東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4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4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942109" y="2313142"/>
            <a:ext cx="2372591" cy="641839"/>
          </a:xfrm>
          <a:prstGeom prst="borderCallout1">
            <a:avLst>
              <a:gd name="adj1" fmla="val 39298"/>
              <a:gd name="adj2" fmla="val 108975"/>
              <a:gd name="adj3" fmla="val -83059"/>
              <a:gd name="adj4" fmla="val 27310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東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7" y="4228650"/>
            <a:ext cx="9421540" cy="20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飯塚東交流センターにおける　令和7年4月1日から4月30日までの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24</cp:revision>
  <dcterms:modified xsi:type="dcterms:W3CDTF">2026-03-12T00:55:16Z</dcterms:modified>
</cp:coreProperties>
</file>