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t="2365" b="4844"/>
          <a:stretch/>
        </p:blipFill>
        <p:spPr>
          <a:xfrm>
            <a:off x="6118875" y="1090246"/>
            <a:ext cx="2943636" cy="328832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筑穂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-61473"/>
              <a:gd name="adj4" fmla="val 32774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筑穂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162" y="4434596"/>
            <a:ext cx="9345329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筑穂交流センターにおける　令和7年11月1日から11月30日までの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15</cp:revision>
  <dcterms:modified xsi:type="dcterms:W3CDTF">2026-03-10T06:14:58Z</dcterms:modified>
</cp:coreProperties>
</file>