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9906000" cy="6858000" type="A4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1253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2026/4/30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274653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2026/4/30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465200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2026/4/30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563472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2026/4/30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407216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2026/4/30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726726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2026/4/30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572382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2026/4/30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912656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2026/4/30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573845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2026/4/30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008850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2026/4/30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54938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DB1A3-39CE-4558-92D9-E1C21FF14328}" type="datetimeFigureOut">
              <a:rPr kumimoji="1" lang="ja-JP" altLang="en-US" smtClean="0"/>
              <a:t>2026/4/30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674947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6DB1A3-39CE-4558-92D9-E1C21FF14328}" type="datetimeFigureOut">
              <a:rPr kumimoji="1" lang="ja-JP" altLang="en-US" smtClean="0"/>
              <a:t>2026/4/30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D9C859-2E99-4EAB-9A62-5E4BFBCCF7E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63474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/>
          <p:cNvPicPr>
            <a:picLocks noChangeAspect="1"/>
          </p:cNvPicPr>
          <p:nvPr/>
        </p:nvPicPr>
        <p:blipFill rotWithShape="1">
          <a:blip r:embed="rId2"/>
          <a:srcRect t="2365" b="4844"/>
          <a:stretch/>
        </p:blipFill>
        <p:spPr>
          <a:xfrm>
            <a:off x="6118875" y="1090246"/>
            <a:ext cx="2943636" cy="3288323"/>
          </a:xfrm>
          <a:prstGeom prst="rect">
            <a:avLst/>
          </a:prstGeom>
        </p:spPr>
      </p:pic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-110905" y="747005"/>
            <a:ext cx="10139464" cy="933856"/>
          </a:xfrm>
        </p:spPr>
        <p:txBody>
          <a:bodyPr>
            <a:normAutofit fontScale="90000"/>
          </a:bodyPr>
          <a:lstStyle/>
          <a:p>
            <a:pPr algn="l"/>
            <a:r>
              <a:rPr lang="ja-JP" altLang="en-US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筑穂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交流</a:t>
            </a:r>
            <a:r>
              <a:rPr lang="ja-JP" altLang="en-US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センタ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ーにおける</a:t>
            </a:r>
            <a:r>
              <a:rPr lang="ja-JP" altLang="en-US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　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令和</a:t>
            </a:r>
            <a: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8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年</a:t>
            </a:r>
            <a:r>
              <a:rPr lang="en-US" altLang="ja-JP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3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月</a:t>
            </a:r>
            <a: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1</a:t>
            </a:r>
            <a:r>
              <a:rPr lang="ja-JP" altLang="en-US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日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から</a:t>
            </a:r>
            <a:r>
              <a:rPr lang="en-US" altLang="ja-JP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3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月</a:t>
            </a:r>
            <a:r>
              <a:rPr lang="en-US" altLang="ja-JP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3</a:t>
            </a:r>
            <a: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1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日</a:t>
            </a:r>
            <a:r>
              <a:rPr lang="ja-JP" altLang="en-US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までの</a:t>
            </a:r>
            <a: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/>
            </a:r>
            <a:b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</a:br>
            <a:r>
              <a:rPr lang="ja-JP" altLang="en-US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一カ月に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おいて、</a:t>
            </a:r>
            <a:r>
              <a:rPr lang="en-US" altLang="ja-JP" sz="27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2</a:t>
            </a:r>
            <a:r>
              <a:rPr lang="ja-JP" altLang="en-US" sz="27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時間以内滞在した方の</a:t>
            </a:r>
            <a:r>
              <a:rPr lang="ja-JP" altLang="en-US" sz="3100" u="sng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推計</a:t>
            </a:r>
            <a:r>
              <a:rPr lang="en-US" altLang="ja-JP" sz="28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/>
            </a:r>
            <a:br>
              <a:rPr lang="en-US" altLang="ja-JP" sz="28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</a:br>
            <a:r>
              <a:rPr lang="en-US" altLang="ja-JP" sz="2000" dirty="0">
                <a:solidFill>
                  <a:srgbClr val="FF0000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※</a:t>
            </a:r>
            <a:r>
              <a:rPr lang="ja-JP" altLang="en-US" sz="2000" dirty="0">
                <a:solidFill>
                  <a:srgbClr val="FF0000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本件は実測値ではなく、あくまで推計値ですので、傾向把握を目的にご利用ください</a:t>
            </a:r>
            <a:r>
              <a:rPr lang="ja-JP" altLang="en-US" sz="2200" dirty="0">
                <a:solidFill>
                  <a:srgbClr val="FF0000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/>
            </a:r>
            <a:br>
              <a:rPr lang="ja-JP" altLang="en-US" sz="2200" dirty="0">
                <a:solidFill>
                  <a:srgbClr val="FF0000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</a:br>
            <a:r>
              <a:rPr lang="en-US" altLang="ja-JP" sz="28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/>
            </a:r>
            <a:br>
              <a:rPr lang="en-US" altLang="ja-JP" sz="2800" dirty="0">
                <a:latin typeface="BIZ UD明朝 Medium" panose="02020500000000000000" pitchFamily="17" charset="-128"/>
                <a:ea typeface="BIZ UD明朝 Medium" panose="02020500000000000000" pitchFamily="17" charset="-128"/>
              </a:rPr>
            </a:br>
            <a:endParaRPr lang="ja-JP" altLang="en-US" sz="2200" dirty="0">
              <a:latin typeface="BIZ UD明朝 Medium" panose="02020500000000000000" pitchFamily="17" charset="-128"/>
              <a:ea typeface="BIZ UD明朝 Medium" panose="02020500000000000000" pitchFamily="17" charset="-128"/>
            </a:endParaRP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5889377" y="6491153"/>
            <a:ext cx="4139182" cy="366847"/>
          </a:xfrm>
        </p:spPr>
        <p:txBody>
          <a:bodyPr>
            <a:normAutofit/>
          </a:bodyPr>
          <a:lstStyle/>
          <a:p>
            <a:r>
              <a:rPr kumimoji="1" lang="ja-JP" altLang="en-US" sz="1800" dirty="0" smtClean="0"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データ提供元：株式会社データワイズ</a:t>
            </a:r>
            <a:endParaRPr kumimoji="1" lang="ja-JP" altLang="en-US" sz="1800" dirty="0">
              <a:latin typeface="BIZ UD明朝 Medium" panose="02020500000000000000" pitchFamily="17" charset="-128"/>
              <a:ea typeface="BIZ UD明朝 Medium" panose="02020500000000000000" pitchFamily="17" charset="-128"/>
            </a:endParaRPr>
          </a:p>
        </p:txBody>
      </p:sp>
      <p:sp>
        <p:nvSpPr>
          <p:cNvPr id="4" name="線吹き出し 1 (枠付き) 3"/>
          <p:cNvSpPr/>
          <p:nvPr/>
        </p:nvSpPr>
        <p:spPr>
          <a:xfrm>
            <a:off x="1248508" y="2313142"/>
            <a:ext cx="2066192" cy="641839"/>
          </a:xfrm>
          <a:prstGeom prst="borderCallout1">
            <a:avLst>
              <a:gd name="adj1" fmla="val 39298"/>
              <a:gd name="adj2" fmla="val 108975"/>
              <a:gd name="adj3" fmla="val -61473"/>
              <a:gd name="adj4" fmla="val 327745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>
                <a:solidFill>
                  <a:schemeClr val="tx1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筑穂</a:t>
            </a:r>
            <a:r>
              <a:rPr lang="ja-JP" altLang="en-US" dirty="0" smtClean="0">
                <a:solidFill>
                  <a:schemeClr val="tx1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交流</a:t>
            </a:r>
            <a:r>
              <a:rPr lang="ja-JP" altLang="en-US" dirty="0">
                <a:solidFill>
                  <a:schemeClr val="tx1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センタ</a:t>
            </a:r>
            <a:r>
              <a:rPr lang="ja-JP" altLang="en-US" dirty="0" smtClean="0">
                <a:solidFill>
                  <a:schemeClr val="tx1"/>
                </a:solidFill>
                <a:latin typeface="BIZ UD明朝 Medium" panose="02020500000000000000" pitchFamily="17" charset="-128"/>
                <a:ea typeface="BIZ UD明朝 Medium" panose="02020500000000000000" pitchFamily="17" charset="-128"/>
              </a:rPr>
              <a:t>ー</a:t>
            </a:r>
            <a:endParaRPr kumimoji="1" lang="en-US" altLang="ja-JP" dirty="0" smtClean="0">
              <a:solidFill>
                <a:schemeClr val="tx1"/>
              </a:solidFill>
              <a:latin typeface="BIZ UD明朝 Medium" panose="02020500000000000000" pitchFamily="17" charset="-128"/>
              <a:ea typeface="BIZ UD明朝 Medium" panose="02020500000000000000" pitchFamily="17" charset="-128"/>
            </a:endParaRPr>
          </a:p>
        </p:txBody>
      </p:sp>
      <p:pic>
        <p:nvPicPr>
          <p:cNvPr id="5" name="図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126" y="4378569"/>
            <a:ext cx="9473401" cy="2145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01451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33</TotalTime>
  <Words>14</Words>
  <Application>Microsoft Office PowerPoint</Application>
  <PresentationFormat>A4 210 x 297 mm</PresentationFormat>
  <Paragraphs>3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BIZ UD明朝 Medium</vt:lpstr>
      <vt:lpstr>游ゴシック</vt:lpstr>
      <vt:lpstr>游ゴシック Light</vt:lpstr>
      <vt:lpstr>Arial</vt:lpstr>
      <vt:lpstr>Calibri</vt:lpstr>
      <vt:lpstr>Calibri Light</vt:lpstr>
      <vt:lpstr>Office テーマ</vt:lpstr>
      <vt:lpstr>筑穂交流センターにおける　令和8年3月1日から3月31日までの 一カ月において、2時間以内滞在した方の推計 ※本件は実測値ではなく、あくまで推計値ですので、傾向把握を目的にご利用ください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飯塚市役所本庁舎周辺における　令和7年10月1日から10月31日までの 全日正午時点における歩行者通行量の推計 ※本件は実測値ではなく、あくまで推計値ですので、傾向把握を目的にご利用ください</dc:title>
  <dc:creator>林　潤一郎</dc:creator>
  <cp:lastModifiedBy>Administrator</cp:lastModifiedBy>
  <cp:revision>17</cp:revision>
  <dcterms:modified xsi:type="dcterms:W3CDTF">2026-04-30T08:25:23Z</dcterms:modified>
</cp:coreProperties>
</file>