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25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/>
          <a:srcRect t="2365" b="4844"/>
          <a:stretch/>
        </p:blipFill>
        <p:spPr>
          <a:xfrm>
            <a:off x="6118875" y="1090246"/>
            <a:ext cx="2943636" cy="328832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筑穂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248508" y="2313142"/>
            <a:ext cx="2066192" cy="641839"/>
          </a:xfrm>
          <a:prstGeom prst="borderCallout1">
            <a:avLst>
              <a:gd name="adj1" fmla="val 39298"/>
              <a:gd name="adj2" fmla="val 108975"/>
              <a:gd name="adj3" fmla="val -61473"/>
              <a:gd name="adj4" fmla="val 32774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筑穂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126" y="4378569"/>
            <a:ext cx="9473401" cy="214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145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筑穂交流センターにおける　令和8年3月1日から3月31日までの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</dc:title>
  <dc:creator>林　潤一郎</dc:creator>
  <cp:lastModifiedBy>Administrator</cp:lastModifiedBy>
  <cp:revision>17</cp:revision>
  <dcterms:modified xsi:type="dcterms:W3CDTF">2026-04-30T08:25:23Z</dcterms:modified>
</cp:coreProperties>
</file>