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8735" y="1285124"/>
            <a:ext cx="4915586" cy="249589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片島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683491" y="2313142"/>
            <a:ext cx="2631209" cy="641839"/>
          </a:xfrm>
          <a:prstGeom prst="borderCallout1">
            <a:avLst>
              <a:gd name="adj1" fmla="val 39298"/>
              <a:gd name="adj2" fmla="val 108975"/>
              <a:gd name="adj3" fmla="val 34943"/>
              <a:gd name="adj4" fmla="val 20255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片島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294" y="4121533"/>
            <a:ext cx="9431066" cy="202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16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飯塚片島交流センターにおける　令和7年8月1日から8月31日までの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17</cp:revision>
  <dcterms:modified xsi:type="dcterms:W3CDTF">2026-03-12T01:09:12Z</dcterms:modified>
</cp:coreProperties>
</file>