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613" y="1471849"/>
            <a:ext cx="4201111" cy="232442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菰田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61815"/>
              <a:gd name="adj4" fmla="val 35370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菰田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28729"/>
            <a:ext cx="9906000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菰田交流センターにおける　令和7年10月1日から10月31日までの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11</cp:revision>
  <dcterms:modified xsi:type="dcterms:W3CDTF">2026-02-05T08:14:37Z</dcterms:modified>
</cp:coreProperties>
</file>