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25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0404" y="1089724"/>
            <a:ext cx="4124901" cy="2886478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鯰田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ーにおける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8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1248508" y="2313142"/>
            <a:ext cx="2066192" cy="641839"/>
          </a:xfrm>
          <a:prstGeom prst="borderCallout1">
            <a:avLst>
              <a:gd name="adj1" fmla="val 39298"/>
              <a:gd name="adj2" fmla="val 108975"/>
              <a:gd name="adj3" fmla="val 94193"/>
              <a:gd name="adj4" fmla="val 36158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鯰田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067" y="4125474"/>
            <a:ext cx="9243519" cy="2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487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16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鯰田交流センターにおける　令和8年3月1日から3月31日までの 一カ月において、2時間以内滞在した方の推計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</dc:title>
  <dc:creator>林　潤一郎</dc:creator>
  <cp:lastModifiedBy>Administrator</cp:lastModifiedBy>
  <cp:revision>18</cp:revision>
  <dcterms:modified xsi:type="dcterms:W3CDTF">2026-04-30T08:24:58Z</dcterms:modified>
</cp:coreProperties>
</file>