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4978" y="1144978"/>
            <a:ext cx="4277322" cy="314368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庄内交流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5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5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64555"/>
              <a:gd name="adj4" fmla="val 30774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庄内交流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294" y="4399171"/>
            <a:ext cx="9431066" cy="198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庄内交流センターにおける　令和7年5月1日から5月31日までの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18</cp:revision>
  <dcterms:modified xsi:type="dcterms:W3CDTF">2026-03-10T05:49:04Z</dcterms:modified>
</cp:coreProperties>
</file>