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b="2191"/>
          <a:stretch/>
        </p:blipFill>
        <p:spPr>
          <a:xfrm>
            <a:off x="4714150" y="1129206"/>
            <a:ext cx="5191850" cy="336366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4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4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30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248508" y="2313142"/>
            <a:ext cx="2066192" cy="641839"/>
          </a:xfrm>
          <a:prstGeom prst="borderCallout1">
            <a:avLst>
              <a:gd name="adj1" fmla="val 39298"/>
              <a:gd name="adj2" fmla="val 108975"/>
              <a:gd name="adj3" fmla="val 150856"/>
              <a:gd name="adj4" fmla="val 30008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688" y="4520326"/>
            <a:ext cx="9326277" cy="194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14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頴田交流センターにおける　令和7年4月1日から4月30日までの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21</cp:revision>
  <dcterms:modified xsi:type="dcterms:W3CDTF">2026-03-09T07:37:13Z</dcterms:modified>
</cp:coreProperties>
</file>