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2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2026/1/29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2026/1/29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2026/1/29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2026/1/29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2026/1/29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2026/1/29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2026/1/29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2026/1/29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2026/1/29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2026/1/29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2026/1/29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2026/1/29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911" y="1113940"/>
            <a:ext cx="2986350" cy="337193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飯塚山笠（令和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20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）開催時の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16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から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20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に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おいて、周辺に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2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時間以内滞在した方の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 smtClean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4" name="線吹き出し 1 (枠付き) 3"/>
          <p:cNvSpPr/>
          <p:nvPr/>
        </p:nvSpPr>
        <p:spPr>
          <a:xfrm>
            <a:off x="1485900" y="2313142"/>
            <a:ext cx="1828800" cy="641839"/>
          </a:xfrm>
          <a:prstGeom prst="borderCallout1">
            <a:avLst>
              <a:gd name="adj1" fmla="val 39298"/>
              <a:gd name="adj2" fmla="val 108975"/>
              <a:gd name="adj3" fmla="val 53595"/>
              <a:gd name="adj4" fmla="val 216474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飯塚山笠</a:t>
            </a:r>
            <a:endParaRPr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algn="ctr"/>
            <a:r>
              <a:rPr kumimoji="1"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会場周辺</a:t>
            </a:r>
            <a:r>
              <a:rPr kumimoji="1"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図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/>
          <a:srcRect t="9167" b="9142"/>
          <a:stretch/>
        </p:blipFill>
        <p:spPr>
          <a:xfrm>
            <a:off x="95636" y="4662352"/>
            <a:ext cx="9726382" cy="182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33</Words>
  <Application>Microsoft Office PowerPoint</Application>
  <PresentationFormat>A4 210 x 297 mm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令和7年飯塚山笠（令和7年7月20日）開催時の16時から20時に おいて、周辺に2時間以内滞在した方の推計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  </dc:title>
  <cp:lastModifiedBy>Administrator</cp:lastModifiedBy>
  <cp:revision>7</cp:revision>
  <dcterms:modified xsi:type="dcterms:W3CDTF">2026-01-29T06:15:22Z</dcterms:modified>
</cp:coreProperties>
</file>