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A2421-B88D-4AB8-97EC-361A6C3414A5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D47AE-E467-4709-A628-0B4D4A4835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691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D47AE-E467-4709-A628-0B4D4A48358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417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4316"/>
            <a:ext cx="4209452" cy="2936098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3287" y="1203139"/>
            <a:ext cx="5232103" cy="497327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294911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b="1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新飯塚商店街</a:t>
            </a:r>
            <a:r>
              <a:rPr lang="ja-JP" altLang="en-US" sz="2700" b="1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周辺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推計月間平均歩行者通行量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/>
          <a:srcRect b="3456"/>
          <a:stretch/>
        </p:blipFill>
        <p:spPr>
          <a:xfrm>
            <a:off x="1933097" y="4825450"/>
            <a:ext cx="2200582" cy="2032550"/>
          </a:xfrm>
          <a:prstGeom prst="rect">
            <a:avLst/>
          </a:prstGeom>
        </p:spPr>
      </p:pic>
      <p:sp>
        <p:nvSpPr>
          <p:cNvPr id="4" name="線吹き出し 1 (枠付き) 3"/>
          <p:cNvSpPr/>
          <p:nvPr/>
        </p:nvSpPr>
        <p:spPr>
          <a:xfrm>
            <a:off x="1600171" y="693537"/>
            <a:ext cx="2711430" cy="641839"/>
          </a:xfrm>
          <a:prstGeom prst="borderCallout1">
            <a:avLst>
              <a:gd name="adj1" fmla="val 55736"/>
              <a:gd name="adj2" fmla="val 100544"/>
              <a:gd name="adj3" fmla="val 424870"/>
              <a:gd name="adj4" fmla="val 19078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新飯塚商店街の</a:t>
            </a:r>
            <a:endParaRPr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  <a:p>
            <a:pPr algn="ctr"/>
            <a:r>
              <a:rPr kumimoji="1"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範囲（大枠）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12" name="フリーフォーム 11"/>
          <p:cNvSpPr/>
          <p:nvPr/>
        </p:nvSpPr>
        <p:spPr>
          <a:xfrm>
            <a:off x="5167532" y="2838682"/>
            <a:ext cx="2875084" cy="2067426"/>
          </a:xfrm>
          <a:custGeom>
            <a:avLst/>
            <a:gdLst>
              <a:gd name="connsiteX0" fmla="*/ 0 w 2875084"/>
              <a:gd name="connsiteY0" fmla="*/ 483576 h 1846384"/>
              <a:gd name="connsiteX1" fmla="*/ 422031 w 2875084"/>
              <a:gd name="connsiteY1" fmla="*/ 1468315 h 1846384"/>
              <a:gd name="connsiteX2" fmla="*/ 1125415 w 2875084"/>
              <a:gd name="connsiteY2" fmla="*/ 1354015 h 1846384"/>
              <a:gd name="connsiteX3" fmla="*/ 2110154 w 2875084"/>
              <a:gd name="connsiteY3" fmla="*/ 1846384 h 1846384"/>
              <a:gd name="connsiteX4" fmla="*/ 2734407 w 2875084"/>
              <a:gd name="connsiteY4" fmla="*/ 1195753 h 1846384"/>
              <a:gd name="connsiteX5" fmla="*/ 2875084 w 2875084"/>
              <a:gd name="connsiteY5" fmla="*/ 131884 h 1846384"/>
              <a:gd name="connsiteX6" fmla="*/ 2875084 w 2875084"/>
              <a:gd name="connsiteY6" fmla="*/ 0 h 1846384"/>
              <a:gd name="connsiteX7" fmla="*/ 0 w 2875084"/>
              <a:gd name="connsiteY7" fmla="*/ 483576 h 1846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75084" h="1846384">
                <a:moveTo>
                  <a:pt x="0" y="483576"/>
                </a:moveTo>
                <a:lnTo>
                  <a:pt x="422031" y="1468315"/>
                </a:lnTo>
                <a:lnTo>
                  <a:pt x="1125415" y="1354015"/>
                </a:lnTo>
                <a:lnTo>
                  <a:pt x="2110154" y="1846384"/>
                </a:lnTo>
                <a:lnTo>
                  <a:pt x="2734407" y="1195753"/>
                </a:lnTo>
                <a:lnTo>
                  <a:pt x="2875084" y="131884"/>
                </a:lnTo>
                <a:lnTo>
                  <a:pt x="2875084" y="0"/>
                </a:lnTo>
                <a:lnTo>
                  <a:pt x="0" y="483576"/>
                </a:lnTo>
                <a:close/>
              </a:path>
            </a:pathLst>
          </a:cu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-110905" y="274808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Ａ区間の詳細</a:t>
            </a:r>
            <a:endParaRPr kumimoji="1" lang="ja-JP" altLang="en-US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982195" y="3443185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Ｂ</a:t>
            </a:r>
            <a:r>
              <a:rPr kumimoji="1" lang="ja-JP" altLang="en-US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区間の詳細</a:t>
            </a:r>
            <a:endParaRPr kumimoji="1" lang="ja-JP" altLang="en-US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H="1" flipV="1">
            <a:off x="4080293" y="3068947"/>
            <a:ext cx="2531087" cy="746301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 flipV="1">
            <a:off x="3724758" y="2873058"/>
            <a:ext cx="3547132" cy="691968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4653309" y="882494"/>
            <a:ext cx="4470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推計月間平均歩行者通行量</a:t>
            </a:r>
            <a:r>
              <a:rPr kumimoji="1" lang="en-US" altLang="ja-JP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(12</a:t>
            </a:r>
            <a:r>
              <a:rPr kumimoji="1" lang="ja-JP" altLang="en-US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時～</a:t>
            </a:r>
            <a:r>
              <a:rPr kumimoji="1" lang="en-US" altLang="ja-JP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13</a:t>
            </a:r>
            <a:r>
              <a:rPr kumimoji="1" lang="ja-JP" altLang="en-US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</a:t>
            </a:r>
            <a:r>
              <a:rPr kumimoji="1" lang="en-US" altLang="ja-JP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)</a:t>
            </a:r>
            <a:endParaRPr kumimoji="1" lang="ja-JP" altLang="en-US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15" name="楕円 11"/>
          <p:cNvSpPr/>
          <p:nvPr/>
        </p:nvSpPr>
        <p:spPr>
          <a:xfrm>
            <a:off x="6611379" y="3791445"/>
            <a:ext cx="257960" cy="33164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1"/>
          <p:cNvSpPr/>
          <p:nvPr/>
        </p:nvSpPr>
        <p:spPr>
          <a:xfrm>
            <a:off x="7271889" y="3493827"/>
            <a:ext cx="346582" cy="26804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/>
          <p:cNvSpPr/>
          <p:nvPr/>
        </p:nvSpPr>
        <p:spPr>
          <a:xfrm>
            <a:off x="7651397" y="3602848"/>
            <a:ext cx="342900" cy="31805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0000"/>
                </a:solidFill>
              </a:rPr>
              <a:t>Ａ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9" name="楕円 17"/>
          <p:cNvSpPr/>
          <p:nvPr/>
        </p:nvSpPr>
        <p:spPr>
          <a:xfrm>
            <a:off x="6545873" y="4219812"/>
            <a:ext cx="342900" cy="31805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FF0000"/>
                </a:solidFill>
              </a:rPr>
              <a:t>Ｂ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-38689" y="1554534"/>
            <a:ext cx="302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推計月間平均歩行者通行量</a:t>
            </a:r>
            <a:endParaRPr kumimoji="1" lang="ja-JP" altLang="en-US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64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217</TotalTime>
  <Words>46</Words>
  <Application>Microsoft Office PowerPoint</Application>
  <PresentationFormat>A4 210 x 297 mm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新飯塚商店街周辺　　令和8年3月　推計月間平均歩行者通行量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</dc:title>
  <dc:creator>林　潤一郎</dc:creator>
  <cp:lastModifiedBy>Administrator</cp:lastModifiedBy>
  <cp:revision>26</cp:revision>
  <dcterms:modified xsi:type="dcterms:W3CDTF">2026-04-30T08:26:14Z</dcterms:modified>
</cp:coreProperties>
</file>