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 rotWithShape="1">
          <a:blip r:embed="rId2"/>
          <a:srcRect l="28584" t="17447" r="14586" b="10418"/>
          <a:stretch/>
        </p:blipFill>
        <p:spPr>
          <a:xfrm>
            <a:off x="4591514" y="1019907"/>
            <a:ext cx="3367454" cy="3429001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笠城ダム公園に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おける　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4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4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30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1485900" y="2313142"/>
            <a:ext cx="1828800" cy="641839"/>
          </a:xfrm>
          <a:prstGeom prst="borderCallout1">
            <a:avLst>
              <a:gd name="adj1" fmla="val 39298"/>
              <a:gd name="adj2" fmla="val 108975"/>
              <a:gd name="adj3" fmla="val 48116"/>
              <a:gd name="adj4" fmla="val 256378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笠城ダム公園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583" y="4448908"/>
            <a:ext cx="9402487" cy="198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16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笠城ダム公園における　令和7年4月1日から4月30日までの 一カ月において、2時間以内滞在した方の推計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15</cp:revision>
  <dcterms:modified xsi:type="dcterms:W3CDTF">2026-03-04T08:20:09Z</dcterms:modified>
</cp:coreProperties>
</file>