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812" y="1356462"/>
            <a:ext cx="3553321" cy="263879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役所本庁舎に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-46391"/>
              <a:gd name="adj4" fmla="val 25163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役所本庁舎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15" y="4195308"/>
            <a:ext cx="9488224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飯塚市役所本庁舎における　令和7年4月1日から4月30日までの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11</cp:revision>
  <dcterms:modified xsi:type="dcterms:W3CDTF">2026-03-03T07:18:57Z</dcterms:modified>
</cp:coreProperties>
</file>