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6812" y="1356462"/>
            <a:ext cx="3553321" cy="2638793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役所本庁舎に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おける　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4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4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30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1248508" y="2313142"/>
            <a:ext cx="2066192" cy="641839"/>
          </a:xfrm>
          <a:prstGeom prst="borderCallout1">
            <a:avLst>
              <a:gd name="adj1" fmla="val 39298"/>
              <a:gd name="adj2" fmla="val 108975"/>
              <a:gd name="adj3" fmla="val -46391"/>
              <a:gd name="adj4" fmla="val 25163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役所本庁舎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715" y="4195308"/>
            <a:ext cx="9488224" cy="209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飯塚市役所本庁舎における　令和7年4月1日から4月30日までの 一カ月において、1時間以内滞在した方の推計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11</cp:revision>
  <dcterms:modified xsi:type="dcterms:W3CDTF">2026-03-03T07:18:57Z</dcterms:modified>
</cp:coreProperties>
</file>