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4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6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52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34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72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67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23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6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38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88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93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49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B1A3-39CE-4558-92D9-E1C21FF1432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47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9520" y="1194514"/>
            <a:ext cx="4696480" cy="2715004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10905" y="747005"/>
            <a:ext cx="10139464" cy="933856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飯塚市役所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頴田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支所に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おける　令和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7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年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8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から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8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31</a:t>
            </a:r>
            <a:r>
              <a:rPr lang="ja-JP" altLang="en-US" sz="270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までの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一カ月に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おいて、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時間以内滞在した方の</a:t>
            </a:r>
            <a:r>
              <a:rPr lang="ja-JP" altLang="en-US" sz="3100" u="sng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推計</a:t>
            </a: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本件は実測値ではなく、あくまで推計値ですので、傾向把握を目的にご利用ください</a:t>
            </a:r>
            <a: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endParaRPr lang="ja-JP" altLang="en-US" sz="22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89377" y="6491153"/>
            <a:ext cx="4139182" cy="366847"/>
          </a:xfrm>
        </p:spPr>
        <p:txBody>
          <a:bodyPr>
            <a:normAutofit/>
          </a:bodyPr>
          <a:lstStyle/>
          <a:p>
            <a:r>
              <a:rPr kumimoji="1" lang="ja-JP" altLang="en-US" sz="18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データ提供元：株式会社データワイズ</a:t>
            </a:r>
            <a:endParaRPr kumimoji="1" lang="ja-JP" altLang="en-US" sz="18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4" name="線吹き出し 1 (枠付き) 3"/>
          <p:cNvSpPr/>
          <p:nvPr/>
        </p:nvSpPr>
        <p:spPr>
          <a:xfrm>
            <a:off x="895927" y="2313142"/>
            <a:ext cx="2418773" cy="641839"/>
          </a:xfrm>
          <a:prstGeom prst="borderCallout1">
            <a:avLst>
              <a:gd name="adj1" fmla="val 39298"/>
              <a:gd name="adj2" fmla="val 108975"/>
              <a:gd name="adj3" fmla="val 65855"/>
              <a:gd name="adj4" fmla="val 28867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飯塚市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役所</a:t>
            </a:r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頴田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支所</a:t>
            </a:r>
            <a:endParaRPr kumimoji="1" lang="en-US" altLang="ja-JP" dirty="0" smtClean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583" y="4219123"/>
            <a:ext cx="9402487" cy="1962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0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16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UD明朝 Medium</vt:lpstr>
      <vt:lpstr>游ゴシック</vt:lpstr>
      <vt:lpstr>游ゴシック Light</vt:lpstr>
      <vt:lpstr>Arial</vt:lpstr>
      <vt:lpstr>Calibri</vt:lpstr>
      <vt:lpstr>Calibri Light</vt:lpstr>
      <vt:lpstr>Office テーマ</vt:lpstr>
      <vt:lpstr>飯塚市役所頴田支所における　令和7年8月1日から8月31日までの 一カ月において、1時間以内滞在した方の推計 ※本件は実測値ではなく、あくまで推計値ですので、傾向把握を目的にご利用ください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飯塚市役所本庁舎周辺における　令和7年10月1日から10月31日までの 全日正午時点における歩行者通行量の推計 ※本件は実測値ではなく、あくまで推計値ですので、傾向把握を目的にご利用ください  </dc:title>
  <cp:lastModifiedBy>Administrator</cp:lastModifiedBy>
  <cp:revision>15</cp:revision>
  <dcterms:modified xsi:type="dcterms:W3CDTF">2026-03-04T08:01:35Z</dcterms:modified>
</cp:coreProperties>
</file>