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/>
          <a:srcRect l="3356" t="9744" r="12635" b="1826"/>
          <a:stretch/>
        </p:blipFill>
        <p:spPr>
          <a:xfrm>
            <a:off x="4853710" y="1031681"/>
            <a:ext cx="4844472" cy="3011205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役所穂波支所に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日から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895927" y="2313142"/>
            <a:ext cx="2418773" cy="641839"/>
          </a:xfrm>
          <a:prstGeom prst="borderCallout1">
            <a:avLst>
              <a:gd name="adj1" fmla="val 39298"/>
              <a:gd name="adj2" fmla="val 108975"/>
              <a:gd name="adj3" fmla="val -118343"/>
              <a:gd name="adj4" fmla="val 21535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役所穂波支所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695" y="4261991"/>
            <a:ext cx="9402487" cy="20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飯塚市役所穂波支所における　令和7年11月1日から11月30日までの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13</cp:revision>
  <dcterms:modified xsi:type="dcterms:W3CDTF">2026-03-03T05:19:34Z</dcterms:modified>
</cp:coreProperties>
</file>