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4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46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72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267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23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126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384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088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4938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49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52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34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DB1A3-39CE-4558-92D9-E1C21FF14328}" type="datetimeFigureOut">
              <a:rPr kumimoji="1" lang="ja-JP" altLang="en-US" smtClean="0"/>
              <a:t>2026/3/3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9C859-2E99-4EAB-9A62-5E4BFBCCF7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47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l="3356" t="9744" r="12635" b="1826"/>
          <a:stretch/>
        </p:blipFill>
        <p:spPr>
          <a:xfrm>
            <a:off x="4853710" y="1031681"/>
            <a:ext cx="4844472" cy="301120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10905" y="747005"/>
            <a:ext cx="10139464" cy="933856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役所穂波支所に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おける　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令和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7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年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7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から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7</a:t>
            </a:r>
            <a:r>
              <a:rPr lang="ja-JP" altLang="en-US" sz="270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月</a:t>
            </a:r>
            <a:r>
              <a:rPr lang="en-US" altLang="ja-JP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31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日</a:t>
            </a: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までの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ja-JP" altLang="en-US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一カ月に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おいて、</a:t>
            </a:r>
            <a:r>
              <a:rPr lang="en-US" altLang="ja-JP" sz="27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1</a:t>
            </a:r>
            <a:r>
              <a:rPr lang="ja-JP" altLang="en-US" sz="27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時間以内滞在した方の</a:t>
            </a:r>
            <a:r>
              <a:rPr lang="ja-JP" altLang="en-US" sz="3100" u="sng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推計</a:t>
            </a: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※</a:t>
            </a:r>
            <a:r>
              <a:rPr lang="ja-JP" altLang="en-US" sz="20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本件は実測値ではなく、あくまで推計値ですので、傾向把握を目的にご利用ください</a:t>
            </a:r>
            <a: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ja-JP" altLang="en-US" sz="2200" dirty="0">
                <a:solidFill>
                  <a:srgbClr val="FF0000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/>
            </a:r>
            <a:br>
              <a:rPr lang="en-US" altLang="ja-JP" sz="2800" dirty="0">
                <a:latin typeface="BIZ UD明朝 Medium" panose="02020500000000000000" pitchFamily="17" charset="-128"/>
                <a:ea typeface="BIZ UD明朝 Medium" panose="02020500000000000000" pitchFamily="17" charset="-128"/>
              </a:rPr>
            </a:br>
            <a:endParaRPr lang="ja-JP" altLang="en-US" sz="22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889377" y="6491153"/>
            <a:ext cx="4139182" cy="366847"/>
          </a:xfrm>
        </p:spPr>
        <p:txBody>
          <a:bodyPr>
            <a:normAutofit/>
          </a:bodyPr>
          <a:lstStyle/>
          <a:p>
            <a:r>
              <a:rPr kumimoji="1" lang="ja-JP" altLang="en-US" sz="1800" dirty="0" smtClean="0"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データ提供元：株式会社データワイズ</a:t>
            </a:r>
            <a:endParaRPr kumimoji="1" lang="ja-JP" altLang="en-US" sz="1800" dirty="0"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sp>
        <p:nvSpPr>
          <p:cNvPr id="4" name="線吹き出し 1 (枠付き) 3"/>
          <p:cNvSpPr/>
          <p:nvPr/>
        </p:nvSpPr>
        <p:spPr>
          <a:xfrm>
            <a:off x="895927" y="2313142"/>
            <a:ext cx="2418773" cy="641839"/>
          </a:xfrm>
          <a:prstGeom prst="borderCallout1">
            <a:avLst>
              <a:gd name="adj1" fmla="val 39298"/>
              <a:gd name="adj2" fmla="val 108975"/>
              <a:gd name="adj3" fmla="val -118343"/>
              <a:gd name="adj4" fmla="val 21535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飯塚市</a:t>
            </a:r>
            <a:r>
              <a:rPr lang="ja-JP" altLang="en-US" dirty="0" smtClean="0">
                <a:solidFill>
                  <a:schemeClr val="tx1"/>
                </a:solidFill>
                <a:latin typeface="BIZ UD明朝 Medium" panose="02020500000000000000" pitchFamily="17" charset="-128"/>
                <a:ea typeface="BIZ UD明朝 Medium" panose="02020500000000000000" pitchFamily="17" charset="-128"/>
              </a:rPr>
              <a:t>役所穂波支所</a:t>
            </a:r>
            <a:endParaRPr kumimoji="1" lang="en-US" altLang="ja-JP" dirty="0" smtClean="0">
              <a:solidFill>
                <a:schemeClr val="tx1"/>
              </a:solidFill>
              <a:latin typeface="BIZ UD明朝 Medium" panose="02020500000000000000" pitchFamily="17" charset="-128"/>
              <a:ea typeface="BIZ UD明朝 Medium" panose="02020500000000000000" pitchFamily="17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95" y="4228649"/>
            <a:ext cx="9402487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0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16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UD明朝 Medium</vt:lpstr>
      <vt:lpstr>游ゴシック</vt:lpstr>
      <vt:lpstr>游ゴシック Light</vt:lpstr>
      <vt:lpstr>Arial</vt:lpstr>
      <vt:lpstr>Calibri</vt:lpstr>
      <vt:lpstr>Calibri Light</vt:lpstr>
      <vt:lpstr>Office テーマ</vt:lpstr>
      <vt:lpstr>飯塚市役所穂波支所における　令和7年7月1日から7月31日までの 一カ月において、1時間以内滞在した方の推計 ※本件は実測値ではなく、あくまで推計値ですので、傾向把握を目的にご利用ください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飯塚市役所本庁舎周辺における　令和7年10月1日から10月31日までの 全日正午時点における歩行者通行量の推計 ※本件は実測値ではなく、あくまで推計値ですので、傾向把握を目的にご利用ください  </dc:title>
  <cp:lastModifiedBy>Administrator</cp:lastModifiedBy>
  <cp:revision>17</cp:revision>
  <dcterms:modified xsi:type="dcterms:W3CDTF">2026-03-03T05:24:43Z</dcterms:modified>
</cp:coreProperties>
</file>