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520" y="1194514"/>
            <a:ext cx="4696480" cy="271500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飯塚市役所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支所に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おける　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6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6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30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895927" y="2313142"/>
            <a:ext cx="2418773" cy="641839"/>
          </a:xfrm>
          <a:prstGeom prst="borderCallout1">
            <a:avLst>
              <a:gd name="adj1" fmla="val 39298"/>
              <a:gd name="adj2" fmla="val 108975"/>
              <a:gd name="adj3" fmla="val 65855"/>
              <a:gd name="adj4" fmla="val 28867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役所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支所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873" y="4214360"/>
            <a:ext cx="9373908" cy="19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16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飯塚市役所頴田支所における　令和7年6月1日から6月30日までの 一カ月において、1時間以内滞在した方の推計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17</cp:revision>
  <dcterms:modified xsi:type="dcterms:W3CDTF">2026-03-04T08:04:11Z</dcterms:modified>
</cp:coreProperties>
</file>