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520" y="1194514"/>
            <a:ext cx="4696480" cy="271500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飯塚市役所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10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10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895927" y="2313142"/>
            <a:ext cx="2418773" cy="641839"/>
          </a:xfrm>
          <a:prstGeom prst="borderCallout1">
            <a:avLst>
              <a:gd name="adj1" fmla="val 39298"/>
              <a:gd name="adj2" fmla="val 108975"/>
              <a:gd name="adj3" fmla="val 65855"/>
              <a:gd name="adj4" fmla="val 28867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531" y="4123860"/>
            <a:ext cx="9440592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飯塚市役所頴田支所における　令和7年10月1日から10月31日までの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13</cp:revision>
  <dcterms:modified xsi:type="dcterms:W3CDTF">2026-03-03T09:04:59Z</dcterms:modified>
</cp:coreProperties>
</file>