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25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/>
          <a:srcRect l="6535" t="9887" r="9436" b="9797"/>
          <a:stretch/>
        </p:blipFill>
        <p:spPr>
          <a:xfrm>
            <a:off x="5223164" y="1046257"/>
            <a:ext cx="4682836" cy="281562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飯塚市役所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庄内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支所に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おける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8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895927" y="2313142"/>
            <a:ext cx="2418773" cy="641839"/>
          </a:xfrm>
          <a:prstGeom prst="borderCallout1">
            <a:avLst>
              <a:gd name="adj1" fmla="val 39298"/>
              <a:gd name="adj2" fmla="val 108975"/>
              <a:gd name="adj3" fmla="val 139246"/>
              <a:gd name="adj4" fmla="val 24323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飯塚市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役所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庄内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支所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650" y="4147019"/>
            <a:ext cx="9652350" cy="207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16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飯塚市役所庄内支所における　令和8年2月1日から2月28日までの 一カ月において、1時間以内滞在した方の推計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16</cp:revision>
  <dcterms:modified xsi:type="dcterms:W3CDTF">2026-04-30T08:14:36Z</dcterms:modified>
</cp:coreProperties>
</file>