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25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/>
          <a:srcRect l="5466" t="15349" r="8390" b="5220"/>
          <a:stretch/>
        </p:blipFill>
        <p:spPr>
          <a:xfrm>
            <a:off x="5024859" y="1074961"/>
            <a:ext cx="4193031" cy="3011045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飯塚市役所筑穂支所に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895927" y="2313142"/>
            <a:ext cx="2418773" cy="641839"/>
          </a:xfrm>
          <a:prstGeom prst="borderCallout1">
            <a:avLst>
              <a:gd name="adj1" fmla="val 39298"/>
              <a:gd name="adj2" fmla="val 108975"/>
              <a:gd name="adj3" fmla="val -106831"/>
              <a:gd name="adj4" fmla="val 28294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筑穂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47" y="4227436"/>
            <a:ext cx="9578359" cy="212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飯塚市役所筑穂支所における　令和8年2月1日から2月28日までの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15</cp:revision>
  <dcterms:modified xsi:type="dcterms:W3CDTF">2026-04-30T08:14:30Z</dcterms:modified>
</cp:coreProperties>
</file>