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25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86176-3990-4D4F-AEA3-69C7C97D0287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CC04F-0A63-4BF9-82EF-9110AF4FA8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242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CC04F-0A63-4BF9-82EF-9110AF4FA82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901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46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72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672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238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265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384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088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938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49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52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347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DB1A3-39CE-4558-92D9-E1C21FF14328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47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812" y="1356462"/>
            <a:ext cx="3553321" cy="263879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773977"/>
            <a:ext cx="10139464" cy="933856"/>
          </a:xfrm>
        </p:spPr>
        <p:txBody>
          <a:bodyPr>
            <a:normAutofit fontScale="90000"/>
          </a:bodyPr>
          <a:lstStyle/>
          <a:p>
            <a:pPr algn="l"/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飯塚市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役所本庁舎に</a:t>
            </a: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おける　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令和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8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年</a:t>
            </a:r>
            <a:r>
              <a:rPr lang="en-US" altLang="ja-JP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4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月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</a:t>
            </a: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日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から</a:t>
            </a:r>
            <a:r>
              <a:rPr lang="en-US" altLang="ja-JP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4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月</a:t>
            </a:r>
            <a:r>
              <a:rPr lang="en-US" altLang="ja-JP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3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0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日</a:t>
            </a: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までの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一カ月に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おいて、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時間以内滞在した方の</a:t>
            </a:r>
            <a:r>
              <a:rPr lang="ja-JP" altLang="en-US" sz="3100" u="sng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推計</a:t>
            </a:r>
            <a: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lang="en-US" altLang="ja-JP" sz="20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※</a:t>
            </a:r>
            <a:r>
              <a:rPr lang="ja-JP" altLang="en-US" sz="20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本件は実測値ではなく、あくまで推計値ですので、傾向把握を目的にご利用ください</a:t>
            </a:r>
            <a:r>
              <a:rPr lang="ja-JP" altLang="en-US" sz="22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ja-JP" altLang="en-US" sz="22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endParaRPr lang="ja-JP" altLang="en-US" sz="22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889377" y="6491153"/>
            <a:ext cx="4139182" cy="366847"/>
          </a:xfrm>
        </p:spPr>
        <p:txBody>
          <a:bodyPr>
            <a:normAutofit/>
          </a:bodyPr>
          <a:lstStyle/>
          <a:p>
            <a:r>
              <a:rPr kumimoji="1" lang="ja-JP" altLang="en-US" sz="18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データ提供元：株式会社データワイズ</a:t>
            </a:r>
            <a:endParaRPr kumimoji="1" lang="ja-JP" altLang="en-US" sz="18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4" name="線吹き出し 1 (枠付き) 3"/>
          <p:cNvSpPr/>
          <p:nvPr/>
        </p:nvSpPr>
        <p:spPr>
          <a:xfrm>
            <a:off x="1248508" y="2313142"/>
            <a:ext cx="2066192" cy="641839"/>
          </a:xfrm>
          <a:prstGeom prst="borderCallout1">
            <a:avLst>
              <a:gd name="adj1" fmla="val 39298"/>
              <a:gd name="adj2" fmla="val 108975"/>
              <a:gd name="adj3" fmla="val -46391"/>
              <a:gd name="adj4" fmla="val 25163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飯塚市</a:t>
            </a:r>
            <a:r>
              <a:rPr lang="ja-JP" altLang="en-US" dirty="0" smtClean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役所本庁舎</a:t>
            </a:r>
            <a:endParaRPr kumimoji="1" lang="en-US" altLang="ja-JP" dirty="0" smtClean="0">
              <a:solidFill>
                <a:schemeClr val="tx1"/>
              </a:solidFill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/>
          <a:srcRect r="1159"/>
          <a:stretch/>
        </p:blipFill>
        <p:spPr>
          <a:xfrm>
            <a:off x="208711" y="4247316"/>
            <a:ext cx="9500232" cy="2243837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8544" y="1014988"/>
            <a:ext cx="102523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 smtClean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注意</a:t>
            </a:r>
            <a:r>
              <a:rPr lang="ja-JP" altLang="en-US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事項</a:t>
            </a:r>
            <a:r>
              <a:rPr lang="ja-JP" altLang="en-US" sz="1100" dirty="0" smtClean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：データ提供事業者におい</a:t>
            </a:r>
            <a:r>
              <a:rPr lang="ja-JP" altLang="en-US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て</a:t>
            </a:r>
            <a:r>
              <a:rPr lang="en-US" altLang="ja-JP" sz="1100" dirty="0" smtClean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2026</a:t>
            </a:r>
            <a:r>
              <a:rPr lang="ja-JP" altLang="en-US" sz="1100" dirty="0" smtClean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年</a:t>
            </a:r>
            <a:r>
              <a:rPr lang="en-US" altLang="ja-JP" sz="1100" dirty="0" smtClean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4</a:t>
            </a:r>
            <a:r>
              <a:rPr lang="ja-JP" altLang="en-US" sz="1100" dirty="0" smtClean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月分からデータソース</a:t>
            </a:r>
            <a:r>
              <a:rPr lang="ja-JP" altLang="en-US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および推定アルゴリズムが更新されたため、</a:t>
            </a:r>
            <a:r>
              <a:rPr lang="en-US" altLang="ja-JP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2026</a:t>
            </a:r>
            <a:r>
              <a:rPr lang="ja-JP" altLang="en-US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年</a:t>
            </a:r>
            <a:r>
              <a:rPr lang="en-US" altLang="ja-JP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3</a:t>
            </a:r>
            <a:r>
              <a:rPr lang="ja-JP" altLang="en-US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月分以前の数値と</a:t>
            </a:r>
            <a:r>
              <a:rPr lang="en-US" altLang="ja-JP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2026</a:t>
            </a:r>
            <a:r>
              <a:rPr lang="ja-JP" altLang="en-US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年</a:t>
            </a:r>
            <a:r>
              <a:rPr lang="en-US" altLang="ja-JP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4</a:t>
            </a:r>
            <a:r>
              <a:rPr lang="ja-JP" altLang="en-US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月分以降</a:t>
            </a:r>
            <a:r>
              <a:rPr lang="ja-JP" altLang="en-US" sz="1100" dirty="0" smtClean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の</a:t>
            </a:r>
            <a:endParaRPr lang="en-US" altLang="ja-JP" sz="1100" dirty="0" smtClean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r>
              <a:rPr lang="ja-JP" altLang="en-US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</a:t>
            </a:r>
            <a:r>
              <a:rPr lang="ja-JP" altLang="en-US" sz="1100" dirty="0" smtClean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　　　　　 数値は単純</a:t>
            </a:r>
            <a:r>
              <a:rPr lang="ja-JP" altLang="en-US" sz="11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比較できません。</a:t>
            </a:r>
            <a:endParaRPr kumimoji="1" lang="ja-JP" altLang="en-US" sz="11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0813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51</Words>
  <Application>Microsoft Office PowerPoint</Application>
  <PresentationFormat>A4 210 x 297 mm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BIZ UDP明朝 Medium</vt:lpstr>
      <vt:lpstr>BIZ UD明朝 Medium</vt:lpstr>
      <vt:lpstr>ＭＳ Ｐゴシック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飯塚市役所本庁舎における　令和8年4月1日から4月30日までの 一カ月において、1時間以内滞在した方の推計 ※本件は実測値ではなく、あくまで推計値ですので、傾向把握を目的にご利用ください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飯塚市役所本庁舎における　令和8年4月1日から4月30日までの 一カ月において、1時間以内滞在した方の推計 ※本件は実測値ではなく、あくまで推計値ですので、傾向把握を目的にご利用ください</dc:title>
  <dc:creator>林　潤一郎</dc:creator>
  <cp:lastModifiedBy>Administrator</cp:lastModifiedBy>
  <cp:revision>4</cp:revision>
  <dcterms:modified xsi:type="dcterms:W3CDTF">2026-09-17T01:32:59Z</dcterms:modified>
</cp:coreProperties>
</file>