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87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36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07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70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09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07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83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51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5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67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85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BB7B9-8ED6-47C7-B989-3995D96D0720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D4700-3A53-4430-98CA-898FFCE42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7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627663" y="1000062"/>
            <a:ext cx="5873013" cy="5620564"/>
            <a:chOff x="1475569" y="675861"/>
            <a:chExt cx="5873013" cy="5620564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93"/>
            <a:stretch/>
          </p:blipFill>
          <p:spPr>
            <a:xfrm>
              <a:off x="1475569" y="675861"/>
              <a:ext cx="5715798" cy="5620564"/>
            </a:xfrm>
            <a:prstGeom prst="rect">
              <a:avLst/>
            </a:prstGeom>
          </p:spPr>
        </p:pic>
        <p:grpSp>
          <p:nvGrpSpPr>
            <p:cNvPr id="10" name="グループ化 9"/>
            <p:cNvGrpSpPr/>
            <p:nvPr/>
          </p:nvGrpSpPr>
          <p:grpSpPr>
            <a:xfrm>
              <a:off x="3031770" y="1361227"/>
              <a:ext cx="4316812" cy="4588163"/>
              <a:chOff x="3031770" y="1361227"/>
              <a:chExt cx="4316812" cy="4588163"/>
            </a:xfrm>
          </p:grpSpPr>
          <p:grpSp>
            <p:nvGrpSpPr>
              <p:cNvPr id="3" name="グループ化 2"/>
              <p:cNvGrpSpPr/>
              <p:nvPr/>
            </p:nvGrpSpPr>
            <p:grpSpPr>
              <a:xfrm>
                <a:off x="3031770" y="1361227"/>
                <a:ext cx="4316812" cy="4588163"/>
                <a:chOff x="3031770" y="1361227"/>
                <a:chExt cx="4316812" cy="4588163"/>
              </a:xfrm>
            </p:grpSpPr>
            <p:sp>
              <p:nvSpPr>
                <p:cNvPr id="5" name="テキスト ボックス 4"/>
                <p:cNvSpPr txBox="1"/>
                <p:nvPr/>
              </p:nvSpPr>
              <p:spPr>
                <a:xfrm>
                  <a:off x="6270260" y="2398012"/>
                  <a:ext cx="79683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高森町</a:t>
                  </a:r>
                </a:p>
              </p:txBody>
            </p:sp>
            <p:sp>
              <p:nvSpPr>
                <p:cNvPr id="16" name="テキスト ボックス 15"/>
                <p:cNvSpPr txBox="1"/>
                <p:nvPr/>
              </p:nvSpPr>
              <p:spPr>
                <a:xfrm>
                  <a:off x="6551748" y="1361227"/>
                  <a:ext cx="79683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>
                      <a:latin typeface="HGSｺﾞｼｯｸM" panose="020B0600000000000000" pitchFamily="50" charset="-128"/>
                      <a:ea typeface="HGSｺﾞｼｯｸM" panose="020B0600000000000000" pitchFamily="50" charset="-128"/>
                    </a:rPr>
                    <a:t>産山村</a:t>
                  </a:r>
                </a:p>
              </p:txBody>
            </p:sp>
            <p:sp>
              <p:nvSpPr>
                <p:cNvPr id="17" name="テキスト ボックス 16"/>
                <p:cNvSpPr txBox="1"/>
                <p:nvPr/>
              </p:nvSpPr>
              <p:spPr>
                <a:xfrm>
                  <a:off x="5780299" y="1930951"/>
                  <a:ext cx="79683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 smtClean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阿蘇市</a:t>
                  </a:r>
                  <a:endParaRPr kumimoji="1" lang="ja-JP" altLang="en-US" sz="11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18" name="テキスト ボックス 17"/>
                <p:cNvSpPr txBox="1"/>
                <p:nvPr/>
              </p:nvSpPr>
              <p:spPr>
                <a:xfrm>
                  <a:off x="4976509" y="1499585"/>
                  <a:ext cx="79683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菊池</a:t>
                  </a:r>
                  <a:r>
                    <a:rPr kumimoji="1" lang="ja-JP" altLang="en-US" sz="1100" dirty="0" smtClean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市</a:t>
                  </a:r>
                  <a:endParaRPr kumimoji="1" lang="ja-JP" altLang="en-US" sz="11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19" name="テキスト ボックス 18"/>
                <p:cNvSpPr txBox="1"/>
                <p:nvPr/>
              </p:nvSpPr>
              <p:spPr>
                <a:xfrm>
                  <a:off x="4313015" y="1409625"/>
                  <a:ext cx="79683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 smtClean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山鹿市</a:t>
                  </a:r>
                  <a:endParaRPr kumimoji="1" lang="ja-JP" altLang="en-US" sz="11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5970876" y="3841005"/>
                  <a:ext cx="630628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美里町</a:t>
                  </a:r>
                </a:p>
              </p:txBody>
            </p:sp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5659499" y="2877953"/>
                  <a:ext cx="79683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山都町</a:t>
                  </a:r>
                </a:p>
              </p:txBody>
            </p:sp>
            <p:sp>
              <p:nvSpPr>
                <p:cNvPr id="22" name="テキスト ボックス 21"/>
                <p:cNvSpPr txBox="1"/>
                <p:nvPr/>
              </p:nvSpPr>
              <p:spPr>
                <a:xfrm>
                  <a:off x="3031770" y="4247040"/>
                  <a:ext cx="89698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上天草</a:t>
                  </a:r>
                  <a:r>
                    <a:rPr kumimoji="1" lang="ja-JP" altLang="en-US" sz="1100" dirty="0" smtClean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市</a:t>
                  </a:r>
                  <a:endParaRPr kumimoji="1" lang="ja-JP" altLang="en-US" sz="11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23" name="テキスト ボックス 22"/>
                <p:cNvSpPr txBox="1"/>
                <p:nvPr/>
              </p:nvSpPr>
              <p:spPr>
                <a:xfrm>
                  <a:off x="4024942" y="4143408"/>
                  <a:ext cx="79683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八代</a:t>
                  </a:r>
                  <a:r>
                    <a:rPr kumimoji="1" lang="ja-JP" altLang="en-US" sz="1100" dirty="0" smtClean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市</a:t>
                  </a:r>
                  <a:endParaRPr kumimoji="1" lang="ja-JP" altLang="en-US" sz="11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24" name="テキスト ボックス 23"/>
                <p:cNvSpPr txBox="1"/>
                <p:nvPr/>
              </p:nvSpPr>
              <p:spPr>
                <a:xfrm>
                  <a:off x="4022426" y="5129644"/>
                  <a:ext cx="79683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球磨村</a:t>
                  </a:r>
                </a:p>
              </p:txBody>
            </p:sp>
            <p:sp>
              <p:nvSpPr>
                <p:cNvPr id="25" name="テキスト ボックス 24"/>
                <p:cNvSpPr txBox="1"/>
                <p:nvPr/>
              </p:nvSpPr>
              <p:spPr>
                <a:xfrm>
                  <a:off x="3133674" y="5687780"/>
                  <a:ext cx="79683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>
                      <a:latin typeface="HGSｺﾞｼｯｸM" panose="020B0600000000000000" pitchFamily="50" charset="-128"/>
                      <a:ea typeface="HGSｺﾞｼｯｸM" panose="020B0600000000000000" pitchFamily="50" charset="-128"/>
                    </a:rPr>
                    <a:t>水俣</a:t>
                  </a:r>
                  <a:r>
                    <a:rPr kumimoji="1" lang="ja-JP" altLang="en-US" sz="1100" dirty="0" smtClean="0">
                      <a:latin typeface="HGSｺﾞｼｯｸM" panose="020B0600000000000000" pitchFamily="50" charset="-128"/>
                      <a:ea typeface="HGSｺﾞｼｯｸM" panose="020B0600000000000000" pitchFamily="50" charset="-128"/>
                    </a:rPr>
                    <a:t>市</a:t>
                  </a:r>
                  <a:endParaRPr kumimoji="1" lang="ja-JP" altLang="en-US" sz="1100" dirty="0">
                    <a:latin typeface="HGSｺﾞｼｯｸM" panose="020B0600000000000000" pitchFamily="50" charset="-128"/>
                    <a:ea typeface="HGSｺﾞｼｯｸM" panose="020B0600000000000000" pitchFamily="50" charset="-128"/>
                  </a:endParaRPr>
                </a:p>
              </p:txBody>
            </p:sp>
          </p:grpSp>
          <p:sp>
            <p:nvSpPr>
              <p:cNvPr id="9" name="フリーフォーム 8"/>
              <p:cNvSpPr/>
              <p:nvPr/>
            </p:nvSpPr>
            <p:spPr>
              <a:xfrm>
                <a:off x="5255146" y="3725009"/>
                <a:ext cx="1321987" cy="352527"/>
              </a:xfrm>
              <a:custGeom>
                <a:avLst/>
                <a:gdLst>
                  <a:gd name="connsiteX0" fmla="*/ 0 w 1924215"/>
                  <a:gd name="connsiteY0" fmla="*/ 0 h 620202"/>
                  <a:gd name="connsiteX1" fmla="*/ 1049572 w 1924215"/>
                  <a:gd name="connsiteY1" fmla="*/ 620202 h 620202"/>
                  <a:gd name="connsiteX2" fmla="*/ 1924215 w 1924215"/>
                  <a:gd name="connsiteY2" fmla="*/ 620202 h 6202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24215" h="620202">
                    <a:moveTo>
                      <a:pt x="0" y="0"/>
                    </a:moveTo>
                    <a:lnTo>
                      <a:pt x="1049572" y="620202"/>
                    </a:lnTo>
                    <a:lnTo>
                      <a:pt x="1924215" y="620202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53" y="149176"/>
            <a:ext cx="1780092" cy="223700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" t="19960" r="59554" b="26639"/>
          <a:stretch/>
        </p:blipFill>
        <p:spPr>
          <a:xfrm>
            <a:off x="2830667" y="363498"/>
            <a:ext cx="2272724" cy="5152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1920039" y="467383"/>
            <a:ext cx="5557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県内の　　　　　　　　     位置図（</a:t>
            </a:r>
            <a:r>
              <a:rPr kumimoji="1"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kumimoji="1"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棚田）</a:t>
            </a:r>
            <a:endParaRPr kumimoji="1" lang="en-US" altLang="ja-JP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02418" y="4833684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①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873918" y="6002570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②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3892165" y="1468688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③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239923" y="2029190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④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023312" y="2098372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⑤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280574" y="4803833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⑥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103391" y="2078406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⑦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498146" y="3712748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⑧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366106" y="3824168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⑨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4226723" y="3732423"/>
            <a:ext cx="163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⑩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004333" y="3843843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⑪</a:t>
            </a:r>
            <a:endParaRPr kumimoji="1" lang="en-US" altLang="ja-JP" sz="1400" b="1" dirty="0" smtClean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613705" y="1853724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⑫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693652" y="2993895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⑬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513697" y="3268415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⑭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683035" y="3500762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⑮</a:t>
            </a:r>
            <a:endParaRPr kumimoji="1" lang="ja-JP" altLang="en-US" sz="1400" b="1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4840258" y="3691308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⑯</a:t>
            </a:r>
            <a:endParaRPr kumimoji="1" lang="en-US" altLang="ja-JP" sz="1400" b="1" dirty="0" smtClean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300673" y="5675169"/>
            <a:ext cx="36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⑰</a:t>
            </a:r>
            <a:endParaRPr kumimoji="1" lang="en-US" altLang="ja-JP" sz="1400" b="1" dirty="0" smtClean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0409" y="1000062"/>
            <a:ext cx="2719766" cy="562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06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</TotalTime>
  <Words>31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HGSｺﾞｼｯｸM</vt:lpstr>
      <vt:lpstr>HGｺﾞｼｯｸE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1900336</cp:lastModifiedBy>
  <cp:revision>31</cp:revision>
  <cp:lastPrinted>2022-02-14T07:20:10Z</cp:lastPrinted>
  <dcterms:created xsi:type="dcterms:W3CDTF">2022-02-10T05:19:44Z</dcterms:created>
  <dcterms:modified xsi:type="dcterms:W3CDTF">2023-01-13T12:57:43Z</dcterms:modified>
</cp:coreProperties>
</file>