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9866313" cy="6735763"/>
  <p:defaultTextStyle>
    <a:defPPr>
      <a:defRPr lang="ja-JP"/>
    </a:defPPr>
    <a:lvl1pPr marL="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2"/>
            <a:ext cx="5143500" cy="3448756"/>
          </a:xfrm>
        </p:spPr>
        <p:txBody>
          <a:bodyPr anchor="b"/>
          <a:lstStyle>
            <a:lvl1pPr algn="ctr">
              <a:defRPr sz="4153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7"/>
            <a:ext cx="5143500" cy="2391658"/>
          </a:xfrm>
        </p:spPr>
        <p:txBody>
          <a:bodyPr/>
          <a:lstStyle>
            <a:lvl1pPr marL="0" indent="0" algn="ctr">
              <a:buNone/>
              <a:defRPr sz="1662"/>
            </a:lvl1pPr>
            <a:lvl2pPr marL="316477" indent="0" algn="ctr">
              <a:buNone/>
              <a:defRPr sz="1385"/>
            </a:lvl2pPr>
            <a:lvl3pPr marL="632952" indent="0" algn="ctr">
              <a:buNone/>
              <a:defRPr sz="1246"/>
            </a:lvl3pPr>
            <a:lvl4pPr marL="949427" indent="0" algn="ctr">
              <a:buNone/>
              <a:defRPr sz="1108"/>
            </a:lvl4pPr>
            <a:lvl5pPr marL="1265904" indent="0" algn="ctr">
              <a:buNone/>
              <a:defRPr sz="1108"/>
            </a:lvl5pPr>
            <a:lvl6pPr marL="1582380" indent="0" algn="ctr">
              <a:buNone/>
              <a:defRPr sz="1108"/>
            </a:lvl6pPr>
            <a:lvl7pPr marL="1898855" indent="0" algn="ctr">
              <a:buNone/>
              <a:defRPr sz="1108"/>
            </a:lvl7pPr>
            <a:lvl8pPr marL="2215330" indent="0" algn="ctr">
              <a:buNone/>
              <a:defRPr sz="1108"/>
            </a:lvl8pPr>
            <a:lvl9pPr marL="2531805" indent="0" algn="ctr">
              <a:buNone/>
              <a:defRPr sz="1108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538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59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61" y="527412"/>
            <a:ext cx="1478756" cy="839487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92" y="527412"/>
            <a:ext cx="4350544" cy="839487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96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03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20" y="2469632"/>
            <a:ext cx="5915025" cy="4120620"/>
          </a:xfrm>
        </p:spPr>
        <p:txBody>
          <a:bodyPr anchor="b"/>
          <a:lstStyle>
            <a:lvl1pPr>
              <a:defRPr sz="4153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20" y="6629235"/>
            <a:ext cx="5915025" cy="2166937"/>
          </a:xfrm>
        </p:spPr>
        <p:txBody>
          <a:bodyPr/>
          <a:lstStyle>
            <a:lvl1pPr marL="0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1pPr>
            <a:lvl2pPr marL="316477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2pPr>
            <a:lvl3pPr marL="632952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3pPr>
            <a:lvl4pPr marL="94942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4pPr>
            <a:lvl5pPr marL="1265904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5pPr>
            <a:lvl6pPr marL="1582380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6pPr>
            <a:lvl7pPr marL="1898855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7pPr>
            <a:lvl8pPr marL="2215330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8pPr>
            <a:lvl9pPr marL="2531805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3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9" y="2637018"/>
            <a:ext cx="2914650" cy="628526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4" y="2637018"/>
            <a:ext cx="2914650" cy="628526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2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5" y="527409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2" y="2428351"/>
            <a:ext cx="2901255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477" indent="0">
              <a:buNone/>
              <a:defRPr sz="1385" b="1"/>
            </a:lvl2pPr>
            <a:lvl3pPr marL="632952" indent="0">
              <a:buNone/>
              <a:defRPr sz="1246" b="1"/>
            </a:lvl3pPr>
            <a:lvl4pPr marL="949427" indent="0">
              <a:buNone/>
              <a:defRPr sz="1108" b="1"/>
            </a:lvl4pPr>
            <a:lvl5pPr marL="1265904" indent="0">
              <a:buNone/>
              <a:defRPr sz="1108" b="1"/>
            </a:lvl5pPr>
            <a:lvl6pPr marL="1582380" indent="0">
              <a:buNone/>
              <a:defRPr sz="1108" b="1"/>
            </a:lvl6pPr>
            <a:lvl7pPr marL="1898855" indent="0">
              <a:buNone/>
              <a:defRPr sz="1108" b="1"/>
            </a:lvl7pPr>
            <a:lvl8pPr marL="2215330" indent="0">
              <a:buNone/>
              <a:defRPr sz="1108" b="1"/>
            </a:lvl8pPr>
            <a:lvl9pPr marL="2531805" indent="0">
              <a:buNone/>
              <a:defRPr sz="110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8" y="2428351"/>
            <a:ext cx="2915543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477" indent="0">
              <a:buNone/>
              <a:defRPr sz="1385" b="1"/>
            </a:lvl2pPr>
            <a:lvl3pPr marL="632952" indent="0">
              <a:buNone/>
              <a:defRPr sz="1246" b="1"/>
            </a:lvl3pPr>
            <a:lvl4pPr marL="949427" indent="0">
              <a:buNone/>
              <a:defRPr sz="1108" b="1"/>
            </a:lvl4pPr>
            <a:lvl5pPr marL="1265904" indent="0">
              <a:buNone/>
              <a:defRPr sz="1108" b="1"/>
            </a:lvl5pPr>
            <a:lvl6pPr marL="1582380" indent="0">
              <a:buNone/>
              <a:defRPr sz="1108" b="1"/>
            </a:lvl6pPr>
            <a:lvl7pPr marL="1898855" indent="0">
              <a:buNone/>
              <a:defRPr sz="1108" b="1"/>
            </a:lvl7pPr>
            <a:lvl8pPr marL="2215330" indent="0">
              <a:buNone/>
              <a:defRPr sz="1108" b="1"/>
            </a:lvl8pPr>
            <a:lvl9pPr marL="2531805" indent="0">
              <a:buNone/>
              <a:defRPr sz="110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8" y="3618443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39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25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95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4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8" y="1426293"/>
            <a:ext cx="3471864" cy="7039681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4" y="2971803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477" indent="0">
              <a:buNone/>
              <a:defRPr sz="969"/>
            </a:lvl2pPr>
            <a:lvl3pPr marL="632952" indent="0">
              <a:buNone/>
              <a:defRPr sz="831"/>
            </a:lvl3pPr>
            <a:lvl4pPr marL="949427" indent="0">
              <a:buNone/>
              <a:defRPr sz="692"/>
            </a:lvl4pPr>
            <a:lvl5pPr marL="1265904" indent="0">
              <a:buNone/>
              <a:defRPr sz="692"/>
            </a:lvl5pPr>
            <a:lvl6pPr marL="1582380" indent="0">
              <a:buNone/>
              <a:defRPr sz="692"/>
            </a:lvl6pPr>
            <a:lvl7pPr marL="1898855" indent="0">
              <a:buNone/>
              <a:defRPr sz="692"/>
            </a:lvl7pPr>
            <a:lvl8pPr marL="2215330" indent="0">
              <a:buNone/>
              <a:defRPr sz="692"/>
            </a:lvl8pPr>
            <a:lvl9pPr marL="2531805" indent="0">
              <a:buNone/>
              <a:defRPr sz="69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89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4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8" y="1426293"/>
            <a:ext cx="3471864" cy="7039681"/>
          </a:xfrm>
        </p:spPr>
        <p:txBody>
          <a:bodyPr/>
          <a:lstStyle>
            <a:lvl1pPr marL="0" indent="0">
              <a:buNone/>
              <a:defRPr sz="2215"/>
            </a:lvl1pPr>
            <a:lvl2pPr marL="316477" indent="0">
              <a:buNone/>
              <a:defRPr sz="1938"/>
            </a:lvl2pPr>
            <a:lvl3pPr marL="632952" indent="0">
              <a:buNone/>
              <a:defRPr sz="1662"/>
            </a:lvl3pPr>
            <a:lvl4pPr marL="949427" indent="0">
              <a:buNone/>
              <a:defRPr sz="1385"/>
            </a:lvl4pPr>
            <a:lvl5pPr marL="1265904" indent="0">
              <a:buNone/>
              <a:defRPr sz="1385"/>
            </a:lvl5pPr>
            <a:lvl6pPr marL="1582380" indent="0">
              <a:buNone/>
              <a:defRPr sz="1385"/>
            </a:lvl6pPr>
            <a:lvl7pPr marL="1898855" indent="0">
              <a:buNone/>
              <a:defRPr sz="1385"/>
            </a:lvl7pPr>
            <a:lvl8pPr marL="2215330" indent="0">
              <a:buNone/>
              <a:defRPr sz="1385"/>
            </a:lvl8pPr>
            <a:lvl9pPr marL="2531805" indent="0">
              <a:buNone/>
              <a:defRPr sz="138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4" y="2971803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477" indent="0">
              <a:buNone/>
              <a:defRPr sz="969"/>
            </a:lvl2pPr>
            <a:lvl3pPr marL="632952" indent="0">
              <a:buNone/>
              <a:defRPr sz="831"/>
            </a:lvl3pPr>
            <a:lvl4pPr marL="949427" indent="0">
              <a:buNone/>
              <a:defRPr sz="692"/>
            </a:lvl4pPr>
            <a:lvl5pPr marL="1265904" indent="0">
              <a:buNone/>
              <a:defRPr sz="692"/>
            </a:lvl5pPr>
            <a:lvl6pPr marL="1582380" indent="0">
              <a:buNone/>
              <a:defRPr sz="692"/>
            </a:lvl6pPr>
            <a:lvl7pPr marL="1898855" indent="0">
              <a:buNone/>
              <a:defRPr sz="692"/>
            </a:lvl7pPr>
            <a:lvl8pPr marL="2215330" indent="0">
              <a:buNone/>
              <a:defRPr sz="692"/>
            </a:lvl8pPr>
            <a:lvl9pPr marL="2531805" indent="0">
              <a:buNone/>
              <a:defRPr sz="69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58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91" y="527409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91" y="2637018"/>
            <a:ext cx="5915025" cy="6285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9" y="918140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6" y="918140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4" y="918140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20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32952" rtl="0" eaLnBrk="1" latinLnBrk="0" hangingPunct="1">
        <a:lnSpc>
          <a:spcPct val="90000"/>
        </a:lnSpc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238" indent="-158238" algn="l" defTabSz="632952" rtl="0" eaLnBrk="1" latinLnBrk="0" hangingPunct="1">
        <a:lnSpc>
          <a:spcPct val="90000"/>
        </a:lnSpc>
        <a:spcBef>
          <a:spcPts val="692"/>
        </a:spcBef>
        <a:buFont typeface="Arial" panose="020B0604020202020204" pitchFamily="34" charset="0"/>
        <a:buChar char="•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15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189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665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141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617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092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569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044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477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2952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427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5904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380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8855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330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1805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1331403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</a:t>
            </a:r>
            <a:r>
              <a:rPr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行動計画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8778209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令和 　年</a:t>
            </a: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 </a:t>
            </a: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0237" y="2298033"/>
            <a:ext cx="6677526" cy="577515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400" dirty="0">
                <a:solidFill>
                  <a:srgbClr val="FF0000"/>
                </a:solidFill>
              </a:rPr>
              <a:t>○可能であれば、写真（画像）を貼り付けてください。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lvl="0" algn="ctr"/>
            <a:endParaRPr lang="en-US" altLang="ja-JP" sz="1400" dirty="0">
              <a:solidFill>
                <a:srgbClr val="FF0000"/>
              </a:solidFill>
            </a:endParaRPr>
          </a:p>
          <a:p>
            <a:pPr lvl="0" algn="ctr"/>
            <a:endParaRPr lang="en-US" altLang="ja-JP" sz="1400" dirty="0">
              <a:solidFill>
                <a:srgbClr val="FF0000"/>
              </a:solidFill>
            </a:endParaRPr>
          </a:p>
          <a:p>
            <a:pPr lvl="0"/>
            <a:r>
              <a:rPr lang="ja-JP" altLang="en-US" sz="1400" dirty="0">
                <a:solidFill>
                  <a:srgbClr val="FF0000"/>
                </a:solidFill>
              </a:rPr>
              <a:t>　　　　　　　　　　　　</a:t>
            </a:r>
            <a:r>
              <a:rPr lang="en-US" altLang="ja-JP" sz="1400" dirty="0" smtClean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地域で親しみのある風景や建物などを写真を掲載すると、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lvl="0"/>
            <a:r>
              <a:rPr lang="ja-JP" altLang="en-US" sz="1400" dirty="0">
                <a:solidFill>
                  <a:srgbClr val="FF0000"/>
                </a:solidFill>
              </a:rPr>
              <a:t>　  　　　　　　　　　　　　</a:t>
            </a:r>
            <a:r>
              <a:rPr lang="ja-JP" altLang="en-US" sz="1400" dirty="0" smtClean="0">
                <a:solidFill>
                  <a:srgbClr val="FF0000"/>
                </a:solidFill>
              </a:rPr>
              <a:t>タイムライン</a:t>
            </a:r>
            <a:r>
              <a:rPr lang="ja-JP" altLang="en-US" sz="1400" dirty="0">
                <a:solidFill>
                  <a:srgbClr val="FF0000"/>
                </a:solidFill>
              </a:rPr>
              <a:t>がより身近なものとなります。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8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945B214B-2827-417F-AAD3-0B36C4717410}" vid="{F3177F42-1D9E-41C0-878D-79D53282877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2516</TotalTime>
  <Words>84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UD デジタル 教科書体 N-B</vt:lpstr>
      <vt:lpstr>Arial</vt:lpstr>
      <vt:lpstr>Calibri</vt:lpstr>
      <vt:lpstr>Cambria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oitapref</dc:creator>
  <cp:lastModifiedBy>oitapref</cp:lastModifiedBy>
  <cp:revision>168</cp:revision>
  <cp:lastPrinted>2023-03-02T06:06:17Z</cp:lastPrinted>
  <dcterms:created xsi:type="dcterms:W3CDTF">2022-06-22T00:05:24Z</dcterms:created>
  <dcterms:modified xsi:type="dcterms:W3CDTF">2023-03-30T06:56:01Z</dcterms:modified>
</cp:coreProperties>
</file>