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9252" y="1270724"/>
            <a:ext cx="5591955" cy="5220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飯塚市役所本庁舎周辺に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6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6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一カ月における、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12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13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時まで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の平均歩行者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通行量の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/>
              <a:t/>
            </a:r>
            <a:br>
              <a:rPr lang="en-US" altLang="ja-JP" sz="2800" dirty="0"/>
            </a:br>
            <a:endParaRPr lang="ja-JP" altLang="en-US" sz="2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2008" y="4385835"/>
            <a:ext cx="2200582" cy="2105319"/>
          </a:xfrm>
          <a:prstGeom prst="rect">
            <a:avLst/>
          </a:prstGeom>
        </p:spPr>
      </p:pic>
      <p:sp>
        <p:nvSpPr>
          <p:cNvPr id="4" name="線吹き出し 1 (枠付き) 3"/>
          <p:cNvSpPr/>
          <p:nvPr/>
        </p:nvSpPr>
        <p:spPr>
          <a:xfrm>
            <a:off x="1450731" y="2259623"/>
            <a:ext cx="1828800" cy="641839"/>
          </a:xfrm>
          <a:prstGeom prst="borderCallout1">
            <a:avLst>
              <a:gd name="adj1" fmla="val 39298"/>
              <a:gd name="adj2" fmla="val 108975"/>
              <a:gd name="adj3" fmla="val 221231"/>
              <a:gd name="adj4" fmla="val 31337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</a:t>
            </a:r>
            <a:r>
              <a:rPr kumimoji="1"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市役所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庁舎</a:t>
            </a:r>
            <a:endParaRPr kumimoji="1" lang="ja-JP" altLang="en-US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15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飯塚市役所本庁舎周辺において　令和7年6月1日から6月30日までの 一カ月における、12時から13時までの平均歩行者通行量の推計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7</cp:revision>
  <dcterms:modified xsi:type="dcterms:W3CDTF">2026-02-24T07:50:53Z</dcterms:modified>
</cp:coreProperties>
</file>